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02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67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3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90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9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9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97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41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81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18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4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6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F98CA-B2B1-4EC9-B4B1-487952CC0CF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657C3-1299-472B-8AD7-C4639BE70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1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sfond.ru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1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667" t="22633" r="12944" b="22500"/>
          <a:stretch/>
        </p:blipFill>
        <p:spPr>
          <a:xfrm>
            <a:off x="3823855" y="3429000"/>
            <a:ext cx="8202201" cy="3240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175" t="16761" r="11986" b="20765"/>
          <a:stretch/>
        </p:blipFill>
        <p:spPr>
          <a:xfrm>
            <a:off x="155990" y="1"/>
            <a:ext cx="8226010" cy="361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894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240" t="26421" r="13158" b="17708"/>
          <a:stretch/>
        </p:blipFill>
        <p:spPr>
          <a:xfrm>
            <a:off x="706582" y="734290"/>
            <a:ext cx="10837070" cy="4502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606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305" t="13732" r="5810" b="6155"/>
          <a:stretch/>
        </p:blipFill>
        <p:spPr>
          <a:xfrm>
            <a:off x="353292" y="152399"/>
            <a:ext cx="11409757" cy="6276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42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70163" y="0"/>
            <a:ext cx="1165167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Конкурсы</a:t>
            </a:r>
          </a:p>
          <a:p>
            <a:endParaRPr lang="ru-RU" b="1" i="0" dirty="0" smtClean="0">
              <a:solidFill>
                <a:srgbClr val="2125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Найти решение актуальных проблем, прокачать </a:t>
            </a:r>
            <a:r>
              <a:rPr lang="ru-RU" sz="20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скиллы</a:t>
            </a:r>
            <a:r>
              <a:rPr lang="ru-RU" sz="2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получить оценку своих способностей и стать частью мира больших открытий</a:t>
            </a:r>
          </a:p>
          <a:p>
            <a:pPr algn="just"/>
            <a:endParaRPr lang="ru-RU" sz="20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0" dirty="0" smtClean="0">
                <a:solidFill>
                  <a:srgbClr val="1D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Конкурсы Образовательного центра «Сириус» и Фонда «Золотое сечение» дают все эти возможности. Решайтесь и выбирайте подходящий проект!</a:t>
            </a:r>
            <a:endParaRPr lang="ru-RU" sz="2000" b="1" i="0" dirty="0">
              <a:solidFill>
                <a:srgbClr val="1D1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985" t="14300" r="13796" b="12973"/>
          <a:stretch/>
        </p:blipFill>
        <p:spPr>
          <a:xfrm>
            <a:off x="942108" y="2179711"/>
            <a:ext cx="10411692" cy="464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9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ополни свою реальност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3385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3"/>
          <a:stretch/>
        </p:blipFill>
        <p:spPr>
          <a:xfrm>
            <a:off x="0" y="-1"/>
            <a:ext cx="12192000" cy="6858001"/>
          </a:xfr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7688">
            <a:off x="145275" y="949547"/>
            <a:ext cx="3600000" cy="240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4852">
            <a:off x="7904337" y="349969"/>
            <a:ext cx="3600000" cy="240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550" y="2989104"/>
            <a:ext cx="3600000" cy="240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1171">
            <a:off x="8230600" y="2445239"/>
            <a:ext cx="3600000" cy="240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330" y="4407868"/>
            <a:ext cx="3600000" cy="240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70556">
            <a:off x="201159" y="4076119"/>
            <a:ext cx="3600000" cy="240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0875" y="222807"/>
            <a:ext cx="3600000" cy="240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3"/>
          <a:stretch/>
        </p:blipFill>
        <p:spPr>
          <a:xfrm>
            <a:off x="0" y="-1"/>
            <a:ext cx="12192000" cy="6858001"/>
          </a:xfrm>
        </p:spPr>
      </p:pic>
      <p:sp>
        <p:nvSpPr>
          <p:cNvPr id="6" name="Прямоугольник 5"/>
          <p:cNvSpPr/>
          <p:nvPr/>
        </p:nvSpPr>
        <p:spPr>
          <a:xfrm>
            <a:off x="304801" y="777746"/>
            <a:ext cx="519545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Нетиповая образовательная организация «Фонд поддержки талантливых детей и молодежи «Золотое сечение»  создана указом Губернатора Свердловской области 2 марта 2017 года в целях развития и реализации потенциала молодежи в интересах Свердловской области и Российской Федерации.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Фонд «Золотое сечение» – региональный центр выявления и поддержки одаренных детей по модели образовательного центра «Сириус».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99198" y="145683"/>
            <a:ext cx="441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00AD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МИССИЯ ФОНДА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99198" y="888345"/>
            <a:ext cx="4883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Мы создаем систему ценностей, в которой каждый ребенок талантлив.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Nirmala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99198" y="2108704"/>
            <a:ext cx="5012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Даем силу знаний, учим побеждать, сопровождаем к успеху.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199" y="168449"/>
            <a:ext cx="4287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AD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«ЗОЛОТОЕ СЕЧЕНИЕ»</a:t>
            </a:r>
            <a:endParaRPr lang="ru-RU" sz="2800" b="1" dirty="0">
              <a:solidFill>
                <a:srgbClr val="00AD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70616" y="3347680"/>
            <a:ext cx="2941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smtClean="0">
                <a:solidFill>
                  <a:srgbClr val="00AD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НАПРАВЛЕНИЯ</a:t>
            </a:r>
            <a:endParaRPr lang="ru-RU" sz="2800" b="1" i="0" dirty="0">
              <a:solidFill>
                <a:srgbClr val="00AD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57724" y="3919945"/>
            <a:ext cx="1906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endPara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49330" y="4318857"/>
            <a:ext cx="2382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ИСКУССТВО</a:t>
            </a:r>
            <a:endPara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49575" y="4713997"/>
            <a:ext cx="1544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49330" y="5138932"/>
            <a:ext cx="4340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НАРОДНЫЕ ПРОМЫСЛЫ</a:t>
            </a:r>
            <a:endPara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3257" y="5649642"/>
            <a:ext cx="1172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AD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endParaRPr lang="ru-RU" sz="2800" b="1" dirty="0">
              <a:solidFill>
                <a:srgbClr val="00AD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86685" y="6090559"/>
            <a:ext cx="3619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https://zsfond.ru/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3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7" grpId="0"/>
      <p:bldP spid="18" grpId="0"/>
      <p:bldP spid="19" grpId="0"/>
      <p:bldP spid="20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644" t="14111" r="12624" b="12899"/>
          <a:stretch/>
        </p:blipFill>
        <p:spPr>
          <a:xfrm>
            <a:off x="2937164" y="2006128"/>
            <a:ext cx="8915400" cy="470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9004" t="28882" r="3574" b="35701"/>
          <a:stretch/>
        </p:blipFill>
        <p:spPr>
          <a:xfrm>
            <a:off x="214746" y="49685"/>
            <a:ext cx="7980219" cy="181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1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004" t="28882" r="3574" b="35701"/>
          <a:stretch/>
        </p:blipFill>
        <p:spPr>
          <a:xfrm>
            <a:off x="221672" y="122230"/>
            <a:ext cx="7952510" cy="181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496" t="13163" r="9986" b="14880"/>
          <a:stretch/>
        </p:blipFill>
        <p:spPr>
          <a:xfrm>
            <a:off x="2352477" y="1933582"/>
            <a:ext cx="9458523" cy="481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13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981" t="25852" r="1551" b="38731"/>
          <a:stretch/>
        </p:blipFill>
        <p:spPr>
          <a:xfrm>
            <a:off x="290946" y="261445"/>
            <a:ext cx="10363199" cy="225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389" t="44792" r="12092" b="27557"/>
          <a:stretch/>
        </p:blipFill>
        <p:spPr>
          <a:xfrm>
            <a:off x="1433946" y="3217116"/>
            <a:ext cx="10543309" cy="211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3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027" t="13921" r="12625" b="12983"/>
          <a:stretch/>
        </p:blipFill>
        <p:spPr>
          <a:xfrm>
            <a:off x="2854036" y="2091779"/>
            <a:ext cx="8659092" cy="466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281" t="29071" r="1551" b="35701"/>
          <a:stretch/>
        </p:blipFill>
        <p:spPr>
          <a:xfrm>
            <a:off x="175880" y="54089"/>
            <a:ext cx="8188547" cy="183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777" t="29261" r="2295" b="12216"/>
          <a:stretch/>
        </p:blipFill>
        <p:spPr>
          <a:xfrm>
            <a:off x="457201" y="904729"/>
            <a:ext cx="11007436" cy="402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1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95</Words>
  <Application>Microsoft Office PowerPoint</Application>
  <PresentationFormat>Широкоэкранный</PresentationFormat>
  <Paragraphs>17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Nirmala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Egor</dc:creator>
  <cp:lastModifiedBy>Софья Владимировна Балыбердина</cp:lastModifiedBy>
  <cp:revision>11</cp:revision>
  <dcterms:created xsi:type="dcterms:W3CDTF">2022-11-26T17:23:34Z</dcterms:created>
  <dcterms:modified xsi:type="dcterms:W3CDTF">2022-12-12T04:30:34Z</dcterms:modified>
</cp:coreProperties>
</file>